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F1810-74F2-5416-62D8-E614640B2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51449-CCDA-B717-9974-AB39EFC01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DFFFF-CFB3-692C-2362-8DB45AA1F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A087-9A63-4B97-8400-C85C060F7002}" type="datetimeFigureOut">
              <a:rPr lang="en-IN" smtClean="0"/>
              <a:t>10-02-2023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58069-D85B-827C-C271-582A5C220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C4E1D-75FF-4B0B-36B7-3B50C98B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1A4D8-E6DA-4008-B831-3B055BF8A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7708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9B543-6246-1B1E-FFCA-E121A1E37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446110-1C85-5FAB-CC00-587A8EF05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F47AA-148E-B6A2-FC44-3043FFF9D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A087-9A63-4B97-8400-C85C060F7002}" type="datetimeFigureOut">
              <a:rPr lang="en-IN" smtClean="0"/>
              <a:t>10-02-2023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10A28-A116-BCA6-9208-80E072BAC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EACAB-6A67-D4E4-A08A-E720FBF2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1A4D8-E6DA-4008-B831-3B055BF8A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32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91B60-16EB-039C-9BE9-1C41AA6CEC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E9780-53C7-97FD-0CEE-E053F1F4B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C7D7B-BCA1-D2FA-39C6-8EAA02EFF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A087-9A63-4B97-8400-C85C060F7002}" type="datetimeFigureOut">
              <a:rPr lang="en-IN" smtClean="0"/>
              <a:t>10-02-2023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0BC34-BD3B-BC3E-B9DF-3758BED95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C8A92-E1D5-4288-7D9F-34E3CB6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1A4D8-E6DA-4008-B831-3B055BF8A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996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E8D6-4CA6-B91A-DFD2-B2417A1B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0B975-EF69-184A-7029-8DA64D53D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B28A9-D808-A429-D1DB-496C5A1C6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A087-9A63-4B97-8400-C85C060F7002}" type="datetimeFigureOut">
              <a:rPr lang="en-IN" smtClean="0"/>
              <a:t>10-02-2023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4A69B-C44C-3F6E-6151-D09A5E32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79B4-B0BD-52C2-886B-A326399B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1A4D8-E6DA-4008-B831-3B055BF8A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53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69834-C4C3-A426-97F0-C4C22CEB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9A53B-E957-0E54-CAE7-665E0BEE2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3BE0F-E9DC-FCB6-3B05-AA23F5A4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A087-9A63-4B97-8400-C85C060F7002}" type="datetimeFigureOut">
              <a:rPr lang="en-IN" smtClean="0"/>
              <a:t>10-02-2023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9A252-6D2F-FA2E-D7DC-2B5FBF287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FB9FB-76E6-E841-DBFE-5AC478172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1A4D8-E6DA-4008-B831-3B055BF8A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543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B06A-1AB6-FF40-8B4F-213F5175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BAECC-5E52-BBAC-6D67-7F42720D1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5F312-2352-6D44-0F2C-114C314EF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EFFA5-F14D-FE24-3F86-89279C99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A087-9A63-4B97-8400-C85C060F7002}" type="datetimeFigureOut">
              <a:rPr lang="en-IN" smtClean="0"/>
              <a:t>10-02-2023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0CD66-DC04-EA04-79EF-765C0B3F0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D1804-F2F5-08C2-C565-4570AE2A8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1A4D8-E6DA-4008-B831-3B055BF8A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506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9FD6-7D78-B2B9-B1EF-0518646D6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4F972-24A9-A440-CA5E-89EB7B9D0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76F94-1105-0C2C-B4B6-B5A077066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2ACA0-FA1D-B237-A7D2-D72D964FD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015B2-F473-0F3E-3F9C-9738F54D3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FC80AE-A5AE-5890-80DB-036AB0B78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A087-9A63-4B97-8400-C85C060F7002}" type="datetimeFigureOut">
              <a:rPr lang="en-IN" smtClean="0"/>
              <a:t>10-02-2023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B375CC-D0BE-92D4-9856-93CEAF20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E71BAE-7AC8-A7CB-B520-7EFD3483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1A4D8-E6DA-4008-B831-3B055BF8A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342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EE084-2281-40B6-76C1-715940D6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649FFD-3E20-2D3A-8858-1AAA0F617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A087-9A63-4B97-8400-C85C060F7002}" type="datetimeFigureOut">
              <a:rPr lang="en-IN" smtClean="0"/>
              <a:t>10-02-2023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B0FE9-2884-7105-E0B6-814F1A5C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5B8AF-9981-CC8B-2A46-AC489A09B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1A4D8-E6DA-4008-B831-3B055BF8A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044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3E5178-CB6A-38BC-BE0B-78819A18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A087-9A63-4B97-8400-C85C060F7002}" type="datetimeFigureOut">
              <a:rPr lang="en-IN" smtClean="0"/>
              <a:t>10-02-2023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A073B2-268B-4561-D50D-2E5145BA7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6008A-7EBA-E000-3641-718A1E5A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1A4D8-E6DA-4008-B831-3B055BF8A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79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77583-35C5-6EF0-383A-C1998B66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C29E2-A768-160C-1B52-A2D136A91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BD4429-B90F-8DA7-0753-38C3837CA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D2903-61D8-35D5-36D9-EC096C926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A087-9A63-4B97-8400-C85C060F7002}" type="datetimeFigureOut">
              <a:rPr lang="en-IN" smtClean="0"/>
              <a:t>10-02-2023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AA636-78AF-0DDA-6771-1686CB61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33220-E614-A548-67F5-BDD36ED5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1A4D8-E6DA-4008-B831-3B055BF8A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05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1AE1-665E-B67E-7F88-DED95698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D36819-CDD3-473C-262C-B0FA704BBE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4E628-D173-1456-3F00-2CE559D76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E84A5-E8D7-F9FF-D0D9-70F7868B7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A087-9A63-4B97-8400-C85C060F7002}" type="datetimeFigureOut">
              <a:rPr lang="en-IN" smtClean="0"/>
              <a:t>10-02-2023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23D9E-EC88-8B0E-CFCD-091499F5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CCA0E-13F7-1A68-B68E-F645280B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1A4D8-E6DA-4008-B831-3B055BF8A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83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86D93D-4805-3CD5-9140-7D4DCE84A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9BA46-1971-6B03-B60C-F373BCB6E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5046F-7505-803F-3FC5-244929A20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BA087-9A63-4B97-8400-C85C060F7002}" type="datetimeFigureOut">
              <a:rPr lang="en-IN" smtClean="0"/>
              <a:t>10-02-2023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C38C9-D14E-0D7D-B09B-19D6F3510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1B9D4-BF55-955A-413B-9C4ECA8D3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1A4D8-E6DA-4008-B831-3B055BF8A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50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89EB19-D062-AFB2-7FB0-EFE7B35E7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1FDFD-4867-CF5A-7047-8A1321AFA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5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D65D9-0BE3-C76B-A6CB-574FEC091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22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92BA0-5DFE-51B3-5F80-4118BB74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57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2A206-E1B7-3F87-A6E4-458947D41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58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09BC3-6452-1037-AEE4-6BE2EB0DC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91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D5013-E984-EEBB-EF6C-66FB81A53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19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776C3F-2F2B-7CC8-33E2-EC42A717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28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644B6-E225-7AEC-3436-AC58F02CE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19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FF1058-1D4D-5B7F-A2FE-581ED8F5D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41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8E631E-7108-B41F-9C0D-B5F80B481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81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56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3A3471-EF6E-C7A9-D4E0-468C16BF3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95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266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044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538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245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579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88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835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072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006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54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62E7D-A8C0-928E-3FBA-9E4F7AE7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1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595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5014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618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9322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2214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76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967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077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559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67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F4BC2-D312-A376-0154-77D82277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16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057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813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254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045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71412-B35A-E147-1652-D6A16A77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97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F60C73-DF13-70FC-B60A-3969C4FB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26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87DBC0-F048-F501-6FAB-85C34D62E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63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24E1B-8970-2CD4-0B79-65C15B6C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96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C703BB-033E-D01C-F430-1C0942B53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57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0</Words>
  <Application>Microsoft Office PowerPoint</Application>
  <PresentationFormat>Widescreen</PresentationFormat>
  <Paragraphs>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KAMAL KANT</dc:creator>
  <cp:lastModifiedBy>KAMAL KANT</cp:lastModifiedBy>
  <cp:revision>1</cp:revision>
  <dcterms:created xsi:type="dcterms:W3CDTF">2023-02-09T19:34:47Z</dcterms:created>
  <dcterms:modified xsi:type="dcterms:W3CDTF">2023-02-10T04:52:17Z</dcterms:modified>
</cp:coreProperties>
</file>